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1"/>
    <p:restoredTop sz="85206"/>
  </p:normalViewPr>
  <p:slideViewPr>
    <p:cSldViewPr snapToGrid="0" snapToObjects="1">
      <p:cViewPr varScale="1">
        <p:scale>
          <a:sx n="93" d="100"/>
          <a:sy n="93" d="100"/>
        </p:scale>
        <p:origin x="920" y="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10/6/2024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10/6/2024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10/6/2024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9820" y="4891899"/>
            <a:ext cx="2514600" cy="646331"/>
          </a:xfrm>
          <a:prstGeom prst="rect">
            <a:avLst/>
          </a:prstGeom>
          <a:noFill/>
        </p:spPr>
        <p:txBody>
          <a:bodyPr wrap="square" lIns="91440" tIns="45720" rIns="91440" bIns="45720" rtlCol="0" anchor="t">
            <a:spAutoFit/>
          </a:bodyPr>
          <a:lstStyle/>
          <a:p>
            <a:r>
              <a:rPr lang="zh-CN" altLang="en-US" dirty="0">
                <a:solidFill>
                  <a:schemeClr val="bg2"/>
                </a:solidFill>
                <a:latin typeface="Abadi" panose="020B0604020104020204" pitchFamily="34" charset="0"/>
                <a:ea typeface="SF Pro" pitchFamily="2" charset="0"/>
                <a:cs typeface="SF Pro" pitchFamily="2" charset="0"/>
              </a:rPr>
              <a:t>名字</a:t>
            </a:r>
            <a:endParaRPr lang="en-US" altLang="zh-CN" dirty="0">
              <a:solidFill>
                <a:schemeClr val="bg2"/>
              </a:solidFill>
              <a:latin typeface="Abadi" panose="020B0604020104020204" pitchFamily="34" charset="0"/>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6</a:t>
            </a:r>
            <a:r>
              <a:rPr lang="en-US" altLang="zh-CN"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t>
            </a:r>
            <a:r>
              <a:rPr lang="en-US" altLang="zh-CN" dirty="0">
                <a:solidFill>
                  <a:schemeClr val="bg2"/>
                </a:solidFill>
                <a:latin typeface="Abadi" panose="020B0604020104020204" pitchFamily="34" charset="0"/>
                <a:ea typeface="SF Pro" pitchFamily="2" charset="0"/>
                <a:cs typeface="SF Pro" pitchFamily="2" charset="0"/>
              </a:rPr>
              <a:t>Oct</a:t>
            </a:r>
            <a:r>
              <a:rPr lang="en-US" dirty="0">
                <a:solidFill>
                  <a:schemeClr val="bg2"/>
                </a:solidFill>
                <a:latin typeface="Abadi" panose="020B0604020104020204" pitchFamily="34"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duotone>
              <a:prstClr val="black"/>
              <a:schemeClr val="accent5">
                <a:tint val="45000"/>
                <a:satMod val="400000"/>
              </a:schemeClr>
            </a:duotone>
          </a:blip>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27811" y="3496647"/>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Plotly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 Mass (Kg) for the different booster version.</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marL="0" indent="0">
              <a:buNone/>
            </a:pP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9844422" cy="473522"/>
          </a:xfrm>
          <a:prstGeom prst="rect">
            <a:avLst/>
          </a:prstGeom>
        </p:spPr>
        <p:txBody>
          <a:bodyPr vert="horz" lIns="91440" tIns="45720" rIns="91440" bIns="45720" rtlCol="0">
            <a:normAutofit fontScale="85000" lnSpcReduction="10000"/>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extLst>
              <a:ext uri="{BEBA8EAE-BF5A-486C-A8C5-ECC9F3942E4B}">
                <a14:imgProps xmlns:a14="http://schemas.microsoft.com/office/drawing/2010/main">
                  <a14:imgLayer r:embed="rId3">
                    <a14:imgEffect>
                      <a14:saturation sat="33000"/>
                    </a14:imgEffect>
                  </a14:imgLayer>
                </a14:imgProps>
              </a:ext>
            </a:extLst>
          </a:blip>
          <a:stretch>
            <a:fillRect/>
          </a:stretch>
        </p:blipFill>
        <p:spPr>
          <a:xfrm>
            <a:off x="1341409" y="2268750"/>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Space X advertises Falcon 9 rocket launches on its website with a cost of 62 million dollars; other providers cost upward of 165 million dollars each, much of the savings is because Space X can reuse the first stage. Therefore, if we can determine if the first stage will land, we can determine the cost of a launch. This information can be used if an alternate company wants to bid against space X for a rocket launch. This goal of the project is to create a machine learning pipeline to predict if the first stage will land successfully.</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factors determine if the rocket will land successfully?</a:t>
            </a:r>
          </a:p>
          <a:p>
            <a:pPr lvl="1">
              <a:spcBef>
                <a:spcPts val="1400"/>
              </a:spcBef>
              <a:buFontTx/>
              <a:buChar char="-"/>
            </a:pPr>
            <a:r>
              <a:rPr lang="en-US" sz="1800" dirty="0">
                <a:solidFill>
                  <a:schemeClr val="accent3">
                    <a:lumMod val="25000"/>
                  </a:schemeClr>
                </a:solidFill>
                <a:latin typeface="Abadi" panose="020B0604020104020204" pitchFamily="34" charset="0"/>
              </a:rPr>
              <a:t>The interaction amongst various features that determine the success rate of a successful landing.</a:t>
            </a:r>
          </a:p>
          <a:p>
            <a:pPr lvl="1">
              <a:spcBef>
                <a:spcPts val="1400"/>
              </a:spcBef>
              <a:buFontTx/>
              <a:buChar char="-"/>
            </a:pPr>
            <a:r>
              <a:rPr lang="en-US" sz="1800" dirty="0">
                <a:solidFill>
                  <a:schemeClr val="accent3">
                    <a:lumMod val="25000"/>
                  </a:schemeClr>
                </a:solidFill>
                <a:latin typeface="Abadi" panose="020B0604020104020204" pitchFamily="34" charset="0"/>
              </a:rPr>
              <a:t>What operating conditions needs to be in place to ensure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One-hot encoding was applied to categorical features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Data collection was done using get request to the SpaceX API.</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Next, we decoded the response content as a Json using .json() function call and turn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json_normalize</a:t>
            </a:r>
            <a:r>
              <a:rPr lang="en-US" sz="1900" dirty="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We then cleaned the data, checked for missing values and fill in missing values where necessary.</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In addition, we performed web scraping from Wikipedia for Falcon 9 launch records with BeautifulSoup. </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The objective was to extract the launch records as HTML table, parse the table and convert it 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future analysis.</a:t>
            </a:r>
          </a:p>
          <a:p>
            <a:pPr lvl="1">
              <a:lnSpc>
                <a:spcPct val="100000"/>
              </a:lnSpc>
              <a:spcBef>
                <a:spcPts val="1400"/>
              </a:spcBef>
              <a:buFontTx/>
              <a:buChar char="-"/>
            </a:pP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get request to the SpaceX API to collect data, clean the requested data and did some basic data wrangling and formatting.</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5461001" y="1346687"/>
            <a:ext cx="5699420" cy="5307587"/>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a:t>
            </a:r>
            <a:r>
              <a:rPr lang="en-US" sz="2200" dirty="0" err="1">
                <a:solidFill>
                  <a:schemeClr val="accent3">
                    <a:lumMod val="25000"/>
                  </a:schemeClr>
                </a:solidFill>
                <a:latin typeface="Abadi"/>
              </a:rPr>
              <a:t>dataframe</a:t>
            </a:r>
            <a:r>
              <a:rPr lang="en-US" sz="2200" dirty="0">
                <a:solidFill>
                  <a:schemeClr val="accent3">
                    <a:lumMod val="25000"/>
                  </a:schemeClr>
                </a:solidFill>
                <a:latin typeface="Abadi"/>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388117"/>
            <a:ext cx="5132317" cy="526815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1393</TotalTime>
  <Words>1601</Words>
  <Application>Microsoft Office PowerPoint</Application>
  <PresentationFormat>宽屏</PresentationFormat>
  <Paragraphs>196</Paragraphs>
  <Slides>46</Slides>
  <Notes>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46</vt:i4>
      </vt:variant>
    </vt:vector>
  </HeadingPairs>
  <TitlesOfParts>
    <vt:vector size="51" baseType="lpstr">
      <vt:lpstr>Abadi</vt:lpstr>
      <vt:lpstr>Arial</vt:lpstr>
      <vt:lpstr>Calibri</vt:lpstr>
      <vt:lpstr>IBM Plex Mono SemiBold</vt:lpstr>
      <vt:lpstr>Custom Design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Xu Feng</cp:lastModifiedBy>
  <cp:revision>210</cp:revision>
  <dcterms:created xsi:type="dcterms:W3CDTF">2021-04-29T18:58:34Z</dcterms:created>
  <dcterms:modified xsi:type="dcterms:W3CDTF">2024-10-05T23:56:01Z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